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8" r:id="rId4"/>
    <p:sldId id="262" r:id="rId5"/>
    <p:sldId id="273" r:id="rId6"/>
    <p:sldId id="259" r:id="rId7"/>
    <p:sldId id="274" r:id="rId8"/>
    <p:sldId id="270" r:id="rId9"/>
    <p:sldId id="276" r:id="rId10"/>
    <p:sldId id="272" r:id="rId11"/>
    <p:sldId id="277" r:id="rId12"/>
    <p:sldId id="278" r:id="rId13"/>
    <p:sldId id="283" r:id="rId14"/>
    <p:sldId id="279" r:id="rId15"/>
    <p:sldId id="284" r:id="rId16"/>
    <p:sldId id="282" r:id="rId17"/>
    <p:sldId id="285" r:id="rId18"/>
    <p:sldId id="281" r:id="rId19"/>
    <p:sldId id="286" r:id="rId20"/>
    <p:sldId id="280" r:id="rId21"/>
    <p:sldId id="292" r:id="rId22"/>
    <p:sldId id="290" r:id="rId23"/>
    <p:sldId id="294" r:id="rId24"/>
    <p:sldId id="289" r:id="rId25"/>
    <p:sldId id="314" r:id="rId26"/>
    <p:sldId id="325" r:id="rId27"/>
    <p:sldId id="324" r:id="rId28"/>
    <p:sldId id="323" r:id="rId29"/>
    <p:sldId id="327" r:id="rId30"/>
    <p:sldId id="32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872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7553" y="1412776"/>
            <a:ext cx="81689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Викторина для родителей</a:t>
            </a:r>
          </a:p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9497" y="2967335"/>
            <a:ext cx="54050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правам детей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5.На кого Конвенция возлагает основную ответственность на воспитание ребенка?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5.На кого Конвенция возлагает основную ответственность на воспитание ребенка?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(На родителей)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6</a:t>
            </a:r>
            <a:r>
              <a:rPr lang="ru-RU" b="1" dirty="0" smtClean="0"/>
              <a:t>.Воспитание </a:t>
            </a:r>
            <a:r>
              <a:rPr lang="ru-RU" b="1" dirty="0" smtClean="0"/>
              <a:t>ребенка является правом или обязанностью родителей?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6</a:t>
            </a:r>
            <a:r>
              <a:rPr lang="ru-RU" b="1" dirty="0" smtClean="0"/>
              <a:t>.Воспитание </a:t>
            </a:r>
            <a:r>
              <a:rPr lang="ru-RU" b="1" dirty="0" smtClean="0"/>
              <a:t>ребенка является правом или обязанностью родителей?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(И правом, и обязанностью)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7</a:t>
            </a:r>
            <a:r>
              <a:rPr lang="ru-RU" b="1" dirty="0" smtClean="0"/>
              <a:t>.С </a:t>
            </a:r>
            <a:r>
              <a:rPr lang="ru-RU" b="1" dirty="0" smtClean="0"/>
              <a:t>какого возраста ребенок способен принимать самостоятельные решения?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7</a:t>
            </a:r>
            <a:r>
              <a:rPr lang="ru-RU" b="1" dirty="0" smtClean="0"/>
              <a:t>.С </a:t>
            </a:r>
            <a:r>
              <a:rPr lang="ru-RU" b="1" dirty="0" smtClean="0"/>
              <a:t>какого возраста ребенок способен принимать самостоятельные решения?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(С 3 лет)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8</a:t>
            </a:r>
            <a:r>
              <a:rPr lang="ru-RU" b="1" dirty="0" smtClean="0"/>
              <a:t>.Кому </a:t>
            </a:r>
            <a:r>
              <a:rPr lang="ru-RU" b="1" dirty="0" smtClean="0"/>
              <a:t>принадлежат слова о том, что «счастье всего мира не стоит одной слезы на щеке невинного ребенка»?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8</a:t>
            </a:r>
            <a:r>
              <a:rPr lang="ru-RU" b="1" dirty="0" smtClean="0"/>
              <a:t>.Кому </a:t>
            </a:r>
            <a:r>
              <a:rPr lang="ru-RU" b="1" dirty="0" smtClean="0"/>
              <a:t>принадлежат слова о том, что «счастье всего мира не стоит одной слезы на щеке невинного ребенка»?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(Ф. М. Достоевский)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9</a:t>
            </a:r>
            <a:r>
              <a:rPr lang="ru-RU" b="1" dirty="0" smtClean="0"/>
              <a:t>.Какой </a:t>
            </a:r>
            <a:r>
              <a:rPr lang="ru-RU" b="1" dirty="0" smtClean="0"/>
              <a:t>стиль воспитания несовместим с правами ребенка?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9</a:t>
            </a:r>
            <a:r>
              <a:rPr lang="ru-RU" b="1" dirty="0" smtClean="0"/>
              <a:t>.Какой </a:t>
            </a:r>
            <a:r>
              <a:rPr lang="ru-RU" b="1" dirty="0" smtClean="0"/>
              <a:t>стиль воспитания несовместим с правами ребенка?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(Авторитарный)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1.Как </a:t>
            </a:r>
            <a:r>
              <a:rPr lang="ru-RU" b="1" dirty="0" smtClean="0"/>
              <a:t>вы думаете, какой орган при ООН занимается правами ребенка?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 Детский фонд.</a:t>
            </a:r>
            <a:br>
              <a:rPr lang="ru-RU" dirty="0" smtClean="0"/>
            </a:br>
            <a:r>
              <a:rPr lang="ru-RU" dirty="0" smtClean="0"/>
              <a:t>Б. Международный валютный фонд.</a:t>
            </a:r>
            <a:br>
              <a:rPr lang="ru-RU" dirty="0" smtClean="0"/>
            </a:br>
            <a:r>
              <a:rPr lang="ru-RU" dirty="0" smtClean="0"/>
              <a:t>В. Международный банк регионального развития.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10</a:t>
            </a:r>
            <a:r>
              <a:rPr lang="ru-RU" b="1" dirty="0" smtClean="0"/>
              <a:t>.Кто </a:t>
            </a:r>
            <a:r>
              <a:rPr lang="ru-RU" b="1" dirty="0" smtClean="0"/>
              <a:t>несет ответственность за воспитание ребенка в случае разводы родителей?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10</a:t>
            </a:r>
            <a:r>
              <a:rPr lang="ru-RU" b="1" dirty="0" smtClean="0"/>
              <a:t>.Кто </a:t>
            </a:r>
            <a:r>
              <a:rPr lang="ru-RU" b="1" dirty="0" smtClean="0"/>
              <a:t>несет ответственность за воспитание ребенка в случае разводы родителей?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(Оба родителя)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11</a:t>
            </a:r>
            <a:r>
              <a:rPr lang="ru-RU" b="1" dirty="0" smtClean="0"/>
              <a:t>.На </a:t>
            </a:r>
            <a:r>
              <a:rPr lang="ru-RU" b="1" dirty="0" smtClean="0"/>
              <a:t>какие виды делятся права ребенка?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11.На </a:t>
            </a:r>
            <a:r>
              <a:rPr lang="ru-RU" b="1" dirty="0" smtClean="0"/>
              <a:t>какие виды делятся права ребенка? </a:t>
            </a:r>
            <a:br>
              <a:rPr lang="ru-RU" b="1" dirty="0" smtClean="0"/>
            </a:br>
            <a:r>
              <a:rPr lang="ru-RU" b="1" i="1" dirty="0" smtClean="0"/>
              <a:t>(</a:t>
            </a:r>
            <a:r>
              <a:rPr lang="ru-RU" b="1" i="1" dirty="0" smtClean="0">
                <a:solidFill>
                  <a:srgbClr val="FF0000"/>
                </a:solidFill>
              </a:rPr>
              <a:t>защита от всех форм жестокого обращения,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право на охрану здоровья, </a:t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право на образование,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право на игру, </a:t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право на сохранение своей индивидуальности)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4352528" cy="1215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/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«Рисунки»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Рассказать о каком праве хотел поведать  автор рисунков.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«Пантомима»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>
                <a:solidFill>
                  <a:srgbClr val="7030A0"/>
                </a:solidFill>
              </a:rPr>
              <a:t>Какие же права детей могут быть нарушены в жизни: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595590"/>
            <a:ext cx="813690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FrankRuehl" pitchFamily="34" charset="-79"/>
              </a:rPr>
              <a:t>- уход родителей из дома на несколько часов и оставление ребенка одного дома.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FrankRuehl" pitchFamily="34" charset="-79"/>
              </a:rPr>
              <a:t>- унижение достоинств ребенка- грубые замечания. Высказывания в адрес ребенка- воспитывает в ребенке озлобленность, неуверенность в себе, комплекс неполноценности, занижение самооценки, замкнутость, трусость, садизм.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FrankRuehl" pitchFamily="34" charset="-79"/>
              </a:rPr>
              <a:t>- угрозы в адрес ребенка.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FrankRuehl" pitchFamily="34" charset="-79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1146593"/>
            <a:ext cx="80648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ложь и невыполнение взрослыми своих обещаний.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отсутствие элементарной заботы о ребенке, пренебрежение его нуждами.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отсутствие нормального питания, одежды, жилья, образования, медицинской помощи.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применение физического насилия к ребенку.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79512" y="184972"/>
            <a:ext cx="871296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Рекомендации для родителей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1. Прежде всего необходимо показать ребенку, что родители принимают его чувства и понимают важность желаний: «Я понимаю твое желание ..,».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FrankRuehl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2. Потом родители устанавливают ограничения, объясняя причину: «Но этого делать нельзя, потому что ...».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3. Наконец родители предлагают ребенку альтернативу, которая не вызывает нежелательных последствий и одновременно позволяет ребенку реализовать свою активность, удовлетворить определенные желания. Важно, чтобы альтернатива заинтересовала ребенка и была определенным заменителем неадекватных действий.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4. Если и после этого ребенок пытается прибегать к действиям, которые могут повредить ему самому или другим, то взрослый должен предупредить его о наказании за несоблюдение правил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FrankRuehl" pitchFamily="34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4.Как вы думаете, какой орган при ООН занимается правами ребенка?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 </a:t>
            </a:r>
            <a:r>
              <a:rPr lang="ru-RU" u="sng" dirty="0" smtClean="0"/>
              <a:t>Детский фонд.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Б. Международный валютный фонд.</a:t>
            </a:r>
            <a:br>
              <a:rPr lang="ru-RU" dirty="0" smtClean="0"/>
            </a:br>
            <a:r>
              <a:rPr lang="ru-RU" dirty="0" smtClean="0"/>
              <a:t>В. Международный банк регионального развития.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473008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Берегите своих детей. </a:t>
            </a:r>
            <a:endParaRPr lang="ru-RU" sz="6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Добра 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и мира вашим семьям.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</a:t>
            </a:r>
            <a:r>
              <a:rPr lang="ru-RU" b="1" dirty="0" smtClean="0"/>
              <a:t>.Как </a:t>
            </a:r>
            <a:r>
              <a:rPr lang="ru-RU" b="1" dirty="0" smtClean="0"/>
              <a:t>называется основной документ по правам ребенка, принятый 4-й сессией Генеральной Ассамблеи ООН?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</a:t>
            </a:r>
            <a:r>
              <a:rPr lang="ru-RU" b="1" dirty="0" smtClean="0"/>
              <a:t>.Как </a:t>
            </a:r>
            <a:r>
              <a:rPr lang="ru-RU" b="1" dirty="0" smtClean="0"/>
              <a:t>называется основной документ по правам ребенка, принятый 4-й сессией Генеральной Ассамблеи ООН?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(Конвенция о правах ребенка)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</a:t>
            </a:r>
            <a:r>
              <a:rPr lang="ru-RU" b="1" dirty="0" smtClean="0"/>
              <a:t>.Сколько </a:t>
            </a:r>
            <a:r>
              <a:rPr lang="ru-RU" b="1" dirty="0" smtClean="0"/>
              <a:t>статей включает в себя конвенция?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</a:t>
            </a:r>
            <a:r>
              <a:rPr lang="ru-RU" b="1" dirty="0" smtClean="0"/>
              <a:t>.Сколько </a:t>
            </a:r>
            <a:r>
              <a:rPr lang="ru-RU" b="1" dirty="0" smtClean="0"/>
              <a:t>статей включает в себя конвенция?</a:t>
            </a:r>
            <a:br>
              <a:rPr lang="ru-RU" b="1" dirty="0" smtClean="0"/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(54)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4.В каком возрасте человек считается ребенком, по мнению ООН?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4.В каком возрасте человек считается ребенком, по мнению ООН?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(0- 18 лет)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331</Words>
  <Application>Microsoft Office PowerPoint</Application>
  <PresentationFormat>Экран (4:3)</PresentationFormat>
  <Paragraphs>50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 1.Как вы думаете, какой орган при ООН занимается правами ребенка?  А. Детский фонд. Б. Международный валютный фонд. В. Международный банк регионального развития. </vt:lpstr>
      <vt:lpstr> 4.Как вы думаете, какой орган при ООН занимается правами ребенка?  А. Детский фонд. Б. Международный валютный фонд. В. Международный банк регионального развития. </vt:lpstr>
      <vt:lpstr>2.Как называется основной документ по правам ребенка, принятый 4-й сессией Генеральной Ассамблеи ООН? </vt:lpstr>
      <vt:lpstr>2.Как называется основной документ по правам ребенка, принятый 4-й сессией Генеральной Ассамблеи ООН? </vt:lpstr>
      <vt:lpstr>3.Сколько статей включает в себя конвенция?  </vt:lpstr>
      <vt:lpstr>3.Сколько статей включает в себя конвенция?  (54) </vt:lpstr>
      <vt:lpstr>4.В каком возрасте человек считается ребенком, по мнению ООН?  </vt:lpstr>
      <vt:lpstr>4.В каком возрасте человек считается ребенком, по мнению ООН?   (0- 18 лет) </vt:lpstr>
      <vt:lpstr>5.На кого Конвенция возлагает основную ответственность на воспитание ребенка?  </vt:lpstr>
      <vt:lpstr>5.На кого Конвенция возлагает основную ответственность на воспитание ребенка?   (На родителей) </vt:lpstr>
      <vt:lpstr>6.Воспитание ребенка является правом или обязанностью родителей?  </vt:lpstr>
      <vt:lpstr>6.Воспитание ребенка является правом или обязанностью родителей?   (И правом, и обязанностью) </vt:lpstr>
      <vt:lpstr>7.С какого возраста ребенок способен принимать самостоятельные решения?  </vt:lpstr>
      <vt:lpstr>7.С какого возраста ребенок способен принимать самостоятельные решения?   (С 3 лет) </vt:lpstr>
      <vt:lpstr>8.Кому принадлежат слова о том, что «счастье всего мира не стоит одной слезы на щеке невинного ребенка»?  </vt:lpstr>
      <vt:lpstr>8.Кому принадлежат слова о том, что «счастье всего мира не стоит одной слезы на щеке невинного ребенка»?   (Ф. М. Достоевский) </vt:lpstr>
      <vt:lpstr>9.Какой стиль воспитания несовместим с правами ребенка?  </vt:lpstr>
      <vt:lpstr>9.Какой стиль воспитания несовместим с правами ребенка?   (Авторитарный) </vt:lpstr>
      <vt:lpstr>10.Кто несет ответственность за воспитание ребенка в случае разводы родителей?  </vt:lpstr>
      <vt:lpstr>10.Кто несет ответственность за воспитание ребенка в случае разводы родителей?   (Оба родителя) </vt:lpstr>
      <vt:lpstr>11.На какие виды делятся права ребенка?  </vt:lpstr>
      <vt:lpstr> 11.На какие виды делятся права ребенка?  (защита от всех форм жестокого обращения,  право на охрану здоровья,  право на образование,  право на игру,  право на сохранение своей индивидуальности) </vt:lpstr>
      <vt:lpstr>  «Рисунки» </vt:lpstr>
      <vt:lpstr>  «Пантомима» </vt:lpstr>
      <vt:lpstr> Какие же права детей могут быть нарушены в жизни:   </vt:lpstr>
      <vt:lpstr> </vt:lpstr>
      <vt:lpstr> </vt:lpstr>
      <vt:lpstr> 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Юлия</cp:lastModifiedBy>
  <cp:revision>36</cp:revision>
  <dcterms:created xsi:type="dcterms:W3CDTF">2016-11-17T15:29:23Z</dcterms:created>
  <dcterms:modified xsi:type="dcterms:W3CDTF">2017-05-17T12:13:02Z</dcterms:modified>
</cp:coreProperties>
</file>